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15.jpeg" ContentType="image/jpeg"/>
  <Override PartName="/ppt/media/image23.jpeg" ContentType="image/jpeg"/>
  <Override PartName="/ppt/media/image14.jpeg" ContentType="image/jpeg"/>
  <Override PartName="/ppt/media/image22.jpeg" ContentType="image/jpeg"/>
  <Override PartName="/ppt/media/image13.jpeg" ContentType="image/jpeg"/>
  <Override PartName="/ppt/media/image21.jpeg" ContentType="image/jpeg"/>
  <Override PartName="/ppt/media/image12.jpeg" ContentType="image/jpeg"/>
  <Override PartName="/ppt/media/image20.jpeg" ContentType="image/jpeg"/>
  <Override PartName="/ppt/media/image9.jpeg" ContentType="image/jpeg"/>
  <Override PartName="/ppt/media/image11.jpeg" ContentType="image/jpeg"/>
  <Override PartName="/ppt/media/image10.jpeg" ContentType="image/jpeg"/>
  <Override PartName="/ppt/media/image8.jpeg" ContentType="image/jpeg"/>
  <Override PartName="/ppt/media/image7.jpeg" ContentType="image/jpeg"/>
  <Override PartName="/ppt/media/image6.jpeg" ContentType="image/jpeg"/>
  <Override PartName="/ppt/media/image5.jpeg" ContentType="image/jpeg"/>
  <Override PartName="/ppt/media/image2.png" ContentType="image/png"/>
  <Override PartName="/ppt/media/image4.jpeg" ContentType="image/jpeg"/>
  <Override PartName="/ppt/media/image19.jpeg" ContentType="image/jpeg"/>
  <Override PartName="/ppt/media/image18.jpeg" ContentType="image/jpeg"/>
  <Override PartName="/ppt/media/image1.jpeg" ContentType="image/jpeg"/>
  <Override PartName="/ppt/media/image17.jpeg" ContentType="image/jpeg"/>
  <Override PartName="/ppt/media/image3.png" ContentType="image/png"/>
  <Override PartName="/ppt/media/image16.jpeg" ContentType="image/jpeg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3004800" cy="97536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47640" y="6794640"/>
            <a:ext cx="11709000" cy="14223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457880" y="355680"/>
            <a:ext cx="408888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457880" y="3512520"/>
            <a:ext cx="408888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47640" y="6794640"/>
            <a:ext cx="11709000" cy="14223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457880" y="355680"/>
            <a:ext cx="199512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553080" y="355680"/>
            <a:ext cx="199512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553080" y="3512520"/>
            <a:ext cx="199512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457880" y="3512520"/>
            <a:ext cx="199512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47640" y="6794640"/>
            <a:ext cx="11709000" cy="14223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457880" y="355680"/>
            <a:ext cx="199512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6553080" y="355680"/>
            <a:ext cx="199512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553080" y="4158000"/>
            <a:ext cx="1995120" cy="1591560"/>
          </a:xfrm>
          <a:prstGeom prst="rect">
            <a:avLst/>
          </a:prstGeom>
          <a:ln>
            <a:noFill/>
          </a:ln>
        </p:spPr>
      </p:pic>
      <p:pic>
        <p:nvPicPr>
          <p:cNvPr descr="" id="39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4457880" y="4158000"/>
            <a:ext cx="1995120" cy="1591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47640" y="6794640"/>
            <a:ext cx="11709000" cy="14223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457880" y="355680"/>
            <a:ext cx="4088880" cy="60451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47640" y="6794640"/>
            <a:ext cx="11709000" cy="14223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457880" y="355680"/>
            <a:ext cx="4088880" cy="60447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47640" y="6794640"/>
            <a:ext cx="11709000" cy="14223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457880" y="355680"/>
            <a:ext cx="1995120" cy="60447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553080" y="355680"/>
            <a:ext cx="1995120" cy="60447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47640" y="6794640"/>
            <a:ext cx="11709000" cy="14223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47640" y="6369840"/>
            <a:ext cx="11709000" cy="4561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47640" y="6794640"/>
            <a:ext cx="11709000" cy="14223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457880" y="355680"/>
            <a:ext cx="199512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457880" y="3512520"/>
            <a:ext cx="199512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553080" y="355680"/>
            <a:ext cx="1995120" cy="60447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47640" y="6794640"/>
            <a:ext cx="11709000" cy="14223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457880" y="355680"/>
            <a:ext cx="1995120" cy="60447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553080" y="355680"/>
            <a:ext cx="199512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553080" y="3512520"/>
            <a:ext cx="199512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47640" y="6794640"/>
            <a:ext cx="11709000" cy="14223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457880" y="355680"/>
            <a:ext cx="199512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553080" y="355680"/>
            <a:ext cx="199512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457880" y="3512520"/>
            <a:ext cx="4088520" cy="2882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body"/>
          </p:nvPr>
        </p:nvSpPr>
        <p:spPr>
          <a:xfrm>
            <a:off x="4457880" y="355680"/>
            <a:ext cx="4088880" cy="604476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Clique para editar o formato do texto da estrutura de tópicos</a:t>
            </a:r>
            <a:endParaRPr/>
          </a:p>
          <a:p>
            <a:pPr algn="ctr" lvl="1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2.º Nível da estrutura de tópicos</a:t>
            </a:r>
            <a:endParaRPr/>
          </a:p>
          <a:p>
            <a:pPr algn="ctr" lvl="2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3.º Nível da estrutura de tópicos</a:t>
            </a:r>
            <a:endParaRPr/>
          </a:p>
          <a:p>
            <a:pPr algn="ctr" lvl="3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4.º Nível da estrutura de tópicos</a:t>
            </a:r>
            <a:endParaRPr/>
          </a:p>
          <a:p>
            <a:pPr algn="ctr" lvl="4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5.º Nível da estrutura de tópicos</a:t>
            </a:r>
            <a:endParaRPr/>
          </a:p>
          <a:p>
            <a:pPr algn="ctr" lvl="5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6.º Nível da estrutura de tópicos</a:t>
            </a:r>
            <a:endParaRPr/>
          </a:p>
          <a:p>
            <a:pPr algn="ctr" lvl="6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7.º Nível da estrutura de tópicos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559720" y="355680"/>
            <a:ext cx="4088880" cy="604476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Clique para editar o formato do texto da estrutura de tópicos</a:t>
            </a:r>
            <a:endParaRPr/>
          </a:p>
          <a:p>
            <a:pPr algn="ctr" lvl="1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2.º Nível da estrutura de tópicos</a:t>
            </a:r>
            <a:endParaRPr/>
          </a:p>
          <a:p>
            <a:pPr algn="ctr" lvl="2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3.º Nível da estrutura de tópicos</a:t>
            </a:r>
            <a:endParaRPr/>
          </a:p>
          <a:p>
            <a:pPr algn="ctr" lvl="3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4.º Nível da estrutura de tópicos</a:t>
            </a:r>
            <a:endParaRPr/>
          </a:p>
          <a:p>
            <a:pPr algn="ctr" lvl="4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5.º Nível da estrutura de tópicos</a:t>
            </a:r>
            <a:endParaRPr/>
          </a:p>
          <a:p>
            <a:pPr algn="ctr" lvl="5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6.º Nível da estrutura de tópicos</a:t>
            </a:r>
            <a:endParaRPr/>
          </a:p>
          <a:p>
            <a:pPr algn="ctr" lvl="6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7.º Nível da estrutura de tópicos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355680" y="355680"/>
            <a:ext cx="4088880" cy="604476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Clique para editar o formato do texto da estrutura de tópicos</a:t>
            </a:r>
            <a:endParaRPr/>
          </a:p>
          <a:p>
            <a:pPr algn="ctr" lvl="1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2.º Nível da estrutura de tópicos</a:t>
            </a:r>
            <a:endParaRPr/>
          </a:p>
          <a:p>
            <a:pPr algn="ctr" lvl="2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3.º Nível da estrutura de tópicos</a:t>
            </a:r>
            <a:endParaRPr/>
          </a:p>
          <a:p>
            <a:pPr algn="ctr" lvl="3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4.º Nível da estrutura de tópicos</a:t>
            </a:r>
            <a:endParaRPr/>
          </a:p>
          <a:p>
            <a:pPr algn="ctr" lvl="4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5.º Nível da estrutura de tópicos</a:t>
            </a:r>
            <a:endParaRPr/>
          </a:p>
          <a:p>
            <a:pPr algn="ctr" lvl="5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6.º Nível da estrutura de tópicos</a:t>
            </a:r>
            <a:endParaRPr/>
          </a:p>
          <a:p>
            <a:pPr algn="ctr" lvl="6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t-BR" sz="3200">
                <a:solidFill>
                  <a:srgbClr val="546056"/>
                </a:solidFill>
                <a:latin typeface="Palatino"/>
                <a:ea typeface="Palatino"/>
              </a:rPr>
              <a:t>7.º Nível da estrutura de tópicos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47640" y="6794640"/>
            <a:ext cx="11709000" cy="1422000"/>
          </a:xfrm>
          <a:prstGeom prst="rect">
            <a:avLst/>
          </a:prstGeom>
        </p:spPr>
        <p:txBody>
          <a:bodyPr anchor="b" bIns="50760" lIns="50760" rIns="50760" tIns="50760"/>
          <a:p>
            <a:pPr algn="ctr">
              <a:lnSpc>
                <a:spcPct val="100000"/>
              </a:lnSpc>
            </a:pPr>
            <a:r>
              <a:rPr lang="pt-BR" sz="7000">
                <a:solidFill>
                  <a:srgbClr val="546056"/>
                </a:solidFill>
                <a:latin typeface="Palatino"/>
                <a:ea typeface="Palatino"/>
              </a:rPr>
              <a:t>Clique para editar o formato do texto do títuloTitle Text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47640" y="8204040"/>
            <a:ext cx="11709000" cy="1282320"/>
          </a:xfrm>
          <a:prstGeom prst="rect">
            <a:avLst/>
          </a:prstGeom>
        </p:spPr>
        <p:txBody>
          <a:bodyPr bIns="50760" lIns="50760" rIns="50760" tIns="50760"/>
          <a:p>
            <a:pPr>
              <a:buSzPct val="25000"/>
              <a:buFont typeface="StarSymbol"/>
              <a:buChar char=""/>
            </a:pPr>
            <a:r>
              <a:rPr i="1" lang="pt-BR" sz="3200">
                <a:solidFill>
                  <a:srgbClr val="717d75"/>
                </a:solidFill>
                <a:latin typeface="Hoefler Text"/>
                <a:ea typeface="Hoefler Text"/>
              </a:rPr>
              <a:t>Clique para editar o formato do texto da estrutura de tópicos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i="1" lang="pt-BR" sz="3200">
                <a:solidFill>
                  <a:srgbClr val="717d75"/>
                </a:solidFill>
                <a:latin typeface="Hoefler Text"/>
                <a:ea typeface="Hoefler Text"/>
              </a:rPr>
              <a:t>2.º Nível da estrutura de tópicos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i="1" lang="pt-BR" sz="3200">
                <a:solidFill>
                  <a:srgbClr val="717d75"/>
                </a:solidFill>
                <a:latin typeface="Hoefler Text"/>
                <a:ea typeface="Hoefler Text"/>
              </a:rPr>
              <a:t>3.º Nível da estrutura de tópicos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i="1" lang="pt-BR" sz="3200">
                <a:solidFill>
                  <a:srgbClr val="717d75"/>
                </a:solidFill>
                <a:latin typeface="Hoefler Text"/>
                <a:ea typeface="Hoefler Text"/>
              </a:rPr>
              <a:t>4.º Nível da estrutura de tópicos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i="1" lang="pt-BR" sz="3200">
                <a:solidFill>
                  <a:srgbClr val="717d75"/>
                </a:solidFill>
                <a:latin typeface="Hoefler Text"/>
                <a:ea typeface="Hoefler Text"/>
              </a:rPr>
              <a:t>5.º Nível da estrutura de tópicos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i="1" lang="pt-BR" sz="3200">
                <a:solidFill>
                  <a:srgbClr val="717d75"/>
                </a:solidFill>
                <a:latin typeface="Hoefler Text"/>
                <a:ea typeface="Hoefler Text"/>
              </a:rPr>
              <a:t>6.º Nível da estrutura de tópicos</a:t>
            </a:r>
            <a:endParaRPr/>
          </a:p>
          <a:p>
            <a:pPr algn="ctr">
              <a:lnSpc>
                <a:spcPct val="110000"/>
              </a:lnSpc>
            </a:pPr>
            <a:r>
              <a:rPr i="1" lang="pt-BR" sz="3200">
                <a:solidFill>
                  <a:srgbClr val="717d75"/>
                </a:solidFill>
                <a:latin typeface="Hoefler Text"/>
                <a:ea typeface="Hoefler Text"/>
              </a:rPr>
              <a:t>7.º Nível da estrutura de tópicosBody Level One</a:t>
            </a:r>
            <a:endParaRPr/>
          </a:p>
          <a:p>
            <a:r>
              <a:rPr i="1" lang="pt-BR" sz="3200">
                <a:solidFill>
                  <a:srgbClr val="717d75"/>
                </a:solidFill>
                <a:latin typeface="Hoefler Text"/>
                <a:ea typeface="Hoefler Text"/>
              </a:rPr>
              <a:t>Body Level Two</a:t>
            </a:r>
            <a:endParaRPr/>
          </a:p>
          <a:p>
            <a:r>
              <a:rPr i="1" lang="pt-BR" sz="3200">
                <a:solidFill>
                  <a:srgbClr val="717d75"/>
                </a:solidFill>
                <a:latin typeface="Hoefler Text"/>
                <a:ea typeface="Hoefler Text"/>
              </a:rPr>
              <a:t>Body Level Three</a:t>
            </a:r>
            <a:endParaRPr/>
          </a:p>
          <a:p>
            <a:r>
              <a:rPr i="1" lang="pt-BR" sz="3200">
                <a:solidFill>
                  <a:srgbClr val="717d75"/>
                </a:solidFill>
                <a:latin typeface="Hoefler Text"/>
                <a:ea typeface="Hoefler Text"/>
              </a:rPr>
              <a:t>Body Level Four</a:t>
            </a:r>
            <a:endParaRPr/>
          </a:p>
          <a:p>
            <a:r>
              <a:rPr i="1" lang="pt-BR" sz="3200">
                <a:solidFill>
                  <a:srgbClr val="717d75"/>
                </a:solidFill>
                <a:latin typeface="Hoefler Text"/>
                <a:ea typeface="Hoefler Text"/>
              </a:rPr>
              <a:t>Body Level Five</a:t>
            </a:r>
            <a:endParaRPr/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6324480" y="9360000"/>
            <a:ext cx="342720" cy="406080"/>
          </a:xfrm>
          <a:prstGeom prst="rect">
            <a:avLst/>
          </a:prstGeom>
        </p:spPr>
        <p:txBody>
          <a:bodyPr bIns="50760" lIns="50760" rIns="50760" tIns="50760"/>
          <a:p>
            <a:pPr>
              <a:lnSpc>
                <a:spcPct val="100000"/>
              </a:lnSpc>
            </a:pPr>
            <a:fld id="{94BFFEBB-12A7-488D-B7BC-C5130BE4A95C}" type="slidenum">
              <a:rPr lang="pt-BR">
                <a:solidFill>
                  <a:srgbClr val="ffffff"/>
                </a:solidFill>
                <a:latin typeface="Palatino"/>
                <a:ea typeface="Palatino"/>
              </a:rPr>
              <a:t>&lt;número&gt;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0" name="Picture 8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9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0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1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3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4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5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6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8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1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9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3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4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5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6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7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8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04280" cy="975312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